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oppins Ultra-Bold" charset="1" panose="00000900000000000000"/>
      <p:regular r:id="rId7"/>
    </p:embeddedFont>
    <p:embeddedFont>
      <p:font typeface="Poppins" charset="1" panose="00000500000000000000"/>
      <p:regular r:id="rId8"/>
    </p:embeddedFont>
    <p:embeddedFont>
      <p:font typeface="Poppins Medium" charset="1" panose="000006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40790" y="0"/>
            <a:ext cx="212090" cy="5143500"/>
            <a:chOff x="0" y="0"/>
            <a:chExt cx="55859" cy="135466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5859" cy="1354667"/>
            </a:xfrm>
            <a:custGeom>
              <a:avLst/>
              <a:gdLst/>
              <a:ahLst/>
              <a:cxnLst/>
              <a:rect r="r" b="b" t="t" l="l"/>
              <a:pathLst>
                <a:path h="1354667" w="55859">
                  <a:moveTo>
                    <a:pt x="0" y="0"/>
                  </a:moveTo>
                  <a:lnTo>
                    <a:pt x="55859" y="0"/>
                  </a:lnTo>
                  <a:lnTo>
                    <a:pt x="55859" y="1354667"/>
                  </a:lnTo>
                  <a:lnTo>
                    <a:pt x="0" y="1354667"/>
                  </a:lnTo>
                  <a:close/>
                </a:path>
              </a:pathLst>
            </a:custGeom>
            <a:solidFill>
              <a:srgbClr val="F392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5859" cy="13927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829775" y="3992790"/>
            <a:ext cx="14429525" cy="13405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680"/>
              </a:lnSpc>
            </a:pPr>
            <a:r>
              <a:rPr lang="en-US" b="true" sz="8800">
                <a:solidFill>
                  <a:srgbClr val="F39205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PATIENTEN·VERFÜGUNG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829775" y="5143500"/>
            <a:ext cx="10498828" cy="13716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00"/>
              </a:lnSpc>
            </a:pPr>
            <a:r>
              <a:rPr lang="en-US" sz="9000" b="true">
                <a:solidFill>
                  <a:srgbClr val="02509D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einfach erklärt</a:t>
            </a:r>
          </a:p>
        </p:txBody>
      </p:sp>
      <p:sp>
        <p:nvSpPr>
          <p:cNvPr name="TextBox 7" id="7"/>
          <p:cNvSpPr txBox="true"/>
          <p:nvPr/>
        </p:nvSpPr>
        <p:spPr>
          <a:xfrm rot="-5400000">
            <a:off x="-673818" y="6601168"/>
            <a:ext cx="397463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2509D"/>
                </a:solidFill>
                <a:latin typeface="Poppins"/>
                <a:ea typeface="Poppins"/>
                <a:cs typeface="Poppins"/>
                <a:sym typeface="Poppins"/>
              </a:rPr>
              <a:t>www.ichbestimmeselbst.de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829775" y="6979556"/>
            <a:ext cx="10631706" cy="50993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20"/>
              </a:lnSpc>
            </a:pPr>
            <a:r>
              <a:rPr lang="en-US" sz="2800" spc="176" b="true">
                <a:solidFill>
                  <a:srgbClr val="02509D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Informationen in Einfacher Sprache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14500955" y="1866623"/>
            <a:ext cx="2758345" cy="245871"/>
            <a:chOff x="0" y="0"/>
            <a:chExt cx="726478" cy="6475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726478" cy="64756"/>
            </a:xfrm>
            <a:custGeom>
              <a:avLst/>
              <a:gdLst/>
              <a:ahLst/>
              <a:cxnLst/>
              <a:rect r="r" b="b" t="t" l="l"/>
              <a:pathLst>
                <a:path h="64756" w="726478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392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57150"/>
              <a:ext cx="726478" cy="121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15098618" y="8772632"/>
            <a:ext cx="177766" cy="266816"/>
          </a:xfrm>
          <a:custGeom>
            <a:avLst/>
            <a:gdLst/>
            <a:ahLst/>
            <a:cxnLst/>
            <a:rect r="r" b="b" t="t" l="l"/>
            <a:pathLst>
              <a:path h="266816" w="177766">
                <a:moveTo>
                  <a:pt x="0" y="0"/>
                </a:moveTo>
                <a:lnTo>
                  <a:pt x="177766" y="0"/>
                </a:lnTo>
                <a:lnTo>
                  <a:pt x="177766" y="266816"/>
                </a:lnTo>
                <a:lnTo>
                  <a:pt x="0" y="26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DAHAxcJ1gMg</dc:identifier>
  <dcterms:modified xsi:type="dcterms:W3CDTF">2011-08-01T06:04:30Z</dcterms:modified>
  <cp:revision>1</cp:revision>
  <dc:title>PV einfach erklärt - IBS 2026</dc:title>
</cp:coreProperties>
</file>